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70" r:id="rId2"/>
    <p:sldId id="1481" r:id="rId3"/>
    <p:sldId id="1482" r:id="rId4"/>
    <p:sldId id="1483" r:id="rId5"/>
    <p:sldId id="148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218" y="2433733"/>
            <a:ext cx="8419563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399. A NUAM KUMPI INN SUNGAH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Mid </a:t>
            </a:r>
            <a:r>
              <a:rPr lang="en-US" sz="1500" dirty="0" err="1"/>
              <a:t>Pleasurees</a:t>
            </a:r>
            <a:r>
              <a:rPr lang="en-US" sz="1500" dirty="0"/>
              <a:t> and Palaces </a:t>
            </a:r>
          </a:p>
          <a:p>
            <a:r>
              <a:rPr lang="en-US" sz="1500" dirty="0"/>
              <a:t>2 Kor. 5:8 </a:t>
            </a:r>
          </a:p>
          <a:p>
            <a:r>
              <a:rPr lang="en-US" sz="1500" dirty="0"/>
              <a:t>John Howard Payne, 1791-1852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r>
              <a:rPr lang="en-US" sz="15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85763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sang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8745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0334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en-en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91867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khiukheu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vasate’n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90790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174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399. A NUAM KUMPI INN SUNGAH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2018-12-15T06:36:32Z</dcterms:modified>
</cp:coreProperties>
</file>